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64E8101C-6D00-48C0-AEDE-A37F458FEA51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699C013-D6CA-42A5-956A-0CF801381A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101C-6D00-48C0-AEDE-A37F458FEA51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9C013-D6CA-42A5-956A-0CF801381A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101C-6D00-48C0-AEDE-A37F458FEA51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9C013-D6CA-42A5-956A-0CF801381A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64E8101C-6D00-48C0-AEDE-A37F458FEA51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9C013-D6CA-42A5-956A-0CF801381A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64E8101C-6D00-48C0-AEDE-A37F458FEA51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6699C013-D6CA-42A5-956A-0CF801381A69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4E8101C-6D00-48C0-AEDE-A37F458FEA51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699C013-D6CA-42A5-956A-0CF801381A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64E8101C-6D00-48C0-AEDE-A37F458FEA51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6699C013-D6CA-42A5-956A-0CF801381A6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101C-6D00-48C0-AEDE-A37F458FEA51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9C013-D6CA-42A5-956A-0CF801381A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4E8101C-6D00-48C0-AEDE-A37F458FEA51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699C013-D6CA-42A5-956A-0CF801381A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64E8101C-6D00-48C0-AEDE-A37F458FEA51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6699C013-D6CA-42A5-956A-0CF801381A6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64E8101C-6D00-48C0-AEDE-A37F458FEA51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6699C013-D6CA-42A5-956A-0CF801381A6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64E8101C-6D00-48C0-AEDE-A37F458FEA51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699C013-D6CA-42A5-956A-0CF801381A69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Question Words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Katy Miller, Cede Littlejohn, Claire </a:t>
            </a:r>
            <a:r>
              <a:rPr lang="en-US" dirty="0" err="1" smtClean="0"/>
              <a:t>Dorcy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 Words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47800"/>
            <a:ext cx="6858000" cy="51816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omic Sans MS"/>
              </a:rPr>
              <a:t>¿</a:t>
            </a:r>
            <a:r>
              <a:rPr lang="en-US" dirty="0" err="1" smtClean="0">
                <a:latin typeface="Comic Sans MS"/>
              </a:rPr>
              <a:t>Por</a:t>
            </a:r>
            <a:r>
              <a:rPr lang="en-US" dirty="0" smtClean="0">
                <a:latin typeface="Comic Sans MS"/>
              </a:rPr>
              <a:t> </a:t>
            </a:r>
            <a:r>
              <a:rPr lang="en-US" dirty="0" err="1" smtClean="0">
                <a:latin typeface="Comic Sans MS"/>
              </a:rPr>
              <a:t>que</a:t>
            </a:r>
            <a:r>
              <a:rPr lang="en-US" dirty="0" smtClean="0">
                <a:latin typeface="Comic Sans MS"/>
              </a:rPr>
              <a:t>?- why</a:t>
            </a:r>
          </a:p>
          <a:p>
            <a:r>
              <a:rPr lang="en-US" dirty="0" smtClean="0">
                <a:latin typeface="Comic Sans MS"/>
              </a:rPr>
              <a:t>¿</a:t>
            </a:r>
            <a:r>
              <a:rPr lang="en-US" dirty="0" err="1" smtClean="0">
                <a:latin typeface="Comic Sans MS"/>
              </a:rPr>
              <a:t>Cuando</a:t>
            </a:r>
            <a:r>
              <a:rPr lang="en-US" dirty="0" smtClean="0">
                <a:latin typeface="Comic Sans MS"/>
              </a:rPr>
              <a:t>? – when</a:t>
            </a:r>
          </a:p>
          <a:p>
            <a:r>
              <a:rPr lang="en-US" dirty="0" smtClean="0">
                <a:latin typeface="Comic Sans MS"/>
              </a:rPr>
              <a:t>¿</a:t>
            </a:r>
            <a:r>
              <a:rPr lang="en-US" dirty="0" err="1" smtClean="0">
                <a:latin typeface="Comic Sans MS"/>
              </a:rPr>
              <a:t>Qué</a:t>
            </a:r>
            <a:r>
              <a:rPr lang="en-US" dirty="0" smtClean="0">
                <a:latin typeface="Comic Sans MS"/>
              </a:rPr>
              <a:t>? – what</a:t>
            </a:r>
          </a:p>
          <a:p>
            <a:r>
              <a:rPr lang="en-US" dirty="0" smtClean="0">
                <a:latin typeface="Comic Sans MS"/>
              </a:rPr>
              <a:t>¿</a:t>
            </a:r>
            <a:r>
              <a:rPr lang="en-US" dirty="0" err="1" smtClean="0">
                <a:latin typeface="Comic Sans MS"/>
              </a:rPr>
              <a:t>Dónde</a:t>
            </a:r>
            <a:r>
              <a:rPr lang="en-US" dirty="0" smtClean="0">
                <a:latin typeface="Comic Sans MS"/>
              </a:rPr>
              <a:t>? – where</a:t>
            </a:r>
          </a:p>
          <a:p>
            <a:r>
              <a:rPr lang="en-US" dirty="0" smtClean="0">
                <a:latin typeface="Comic Sans MS"/>
              </a:rPr>
              <a:t>¿</a:t>
            </a:r>
            <a:r>
              <a:rPr lang="en-US" dirty="0" err="1" smtClean="0">
                <a:latin typeface="Comic Sans MS"/>
              </a:rPr>
              <a:t>Cuánto</a:t>
            </a:r>
            <a:r>
              <a:rPr lang="en-US" dirty="0" smtClean="0"/>
              <a:t>?- how much</a:t>
            </a:r>
          </a:p>
          <a:p>
            <a:r>
              <a:rPr lang="en-US" dirty="0" smtClean="0">
                <a:latin typeface="Comic Sans MS"/>
              </a:rPr>
              <a:t>¿</a:t>
            </a:r>
            <a:r>
              <a:rPr lang="en-US" dirty="0" err="1" smtClean="0">
                <a:latin typeface="Comic Sans MS"/>
              </a:rPr>
              <a:t>Cómo</a:t>
            </a:r>
            <a:r>
              <a:rPr lang="en-US" dirty="0" smtClean="0">
                <a:latin typeface="Comic Sans MS"/>
              </a:rPr>
              <a:t>? – how</a:t>
            </a:r>
          </a:p>
          <a:p>
            <a:r>
              <a:rPr lang="en-US" dirty="0" smtClean="0">
                <a:latin typeface="Comic Sans MS"/>
              </a:rPr>
              <a:t>¿</a:t>
            </a:r>
            <a:r>
              <a:rPr lang="en-US" dirty="0" err="1" smtClean="0">
                <a:latin typeface="Comic Sans MS"/>
              </a:rPr>
              <a:t>Quién</a:t>
            </a:r>
            <a:r>
              <a:rPr lang="en-US" dirty="0" smtClean="0">
                <a:latin typeface="Comic Sans MS"/>
              </a:rPr>
              <a:t>? – who</a:t>
            </a:r>
          </a:p>
          <a:p>
            <a:pPr>
              <a:buNone/>
            </a:pPr>
            <a:endParaRPr lang="en-US" dirty="0" smtClean="0">
              <a:latin typeface="Comic Sans MS"/>
            </a:endParaRPr>
          </a:p>
          <a:p>
            <a:endParaRPr lang="en-US" dirty="0" smtClean="0">
              <a:latin typeface="Comic Sans MS"/>
            </a:endParaRPr>
          </a:p>
          <a:p>
            <a:endParaRPr lang="en-US" dirty="0" smtClean="0">
              <a:latin typeface="Comic Sans M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 Words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¿_______ es </a:t>
            </a:r>
            <a:r>
              <a:rPr lang="en-US" dirty="0" err="1" smtClean="0"/>
              <a:t>tu</a:t>
            </a:r>
            <a:r>
              <a:rPr lang="en-US" dirty="0" smtClean="0"/>
              <a:t> </a:t>
            </a:r>
            <a:r>
              <a:rPr lang="en-US" dirty="0" err="1" smtClean="0"/>
              <a:t>cumpleaños</a:t>
            </a:r>
            <a:r>
              <a:rPr lang="en-US" dirty="0" smtClean="0"/>
              <a:t>.</a:t>
            </a:r>
          </a:p>
          <a:p>
            <a:r>
              <a:rPr lang="en-US" dirty="0" smtClean="0"/>
              <a:t>¿_______ </a:t>
            </a:r>
            <a:r>
              <a:rPr lang="en-US" dirty="0" err="1" smtClean="0"/>
              <a:t>años</a:t>
            </a:r>
            <a:r>
              <a:rPr lang="en-US" dirty="0" smtClean="0"/>
              <a:t> </a:t>
            </a:r>
            <a:r>
              <a:rPr lang="en-US" dirty="0" err="1" smtClean="0"/>
              <a:t>tienes</a:t>
            </a:r>
            <a:r>
              <a:rPr lang="en-US" dirty="0" smtClean="0"/>
              <a:t>?</a:t>
            </a:r>
          </a:p>
          <a:p>
            <a:r>
              <a:rPr lang="en-US" dirty="0" smtClean="0"/>
              <a:t>¿_______ </a:t>
            </a:r>
            <a:r>
              <a:rPr lang="en-US" dirty="0" err="1" smtClean="0"/>
              <a:t>está</a:t>
            </a:r>
            <a:r>
              <a:rPr lang="en-US" dirty="0" smtClean="0"/>
              <a:t> usted?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95400" y="18288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Cuándo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19200" y="2438400"/>
            <a:ext cx="1295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Cuánto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295400" y="3048000"/>
            <a:ext cx="914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Cómo</a:t>
            </a:r>
            <a:endParaRPr lang="en-US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Custom 21">
      <a:dk1>
        <a:srgbClr val="FF00FF"/>
      </a:dk1>
      <a:lt1>
        <a:srgbClr val="00FF00"/>
      </a:lt1>
      <a:dk2>
        <a:srgbClr val="7030A0"/>
      </a:dk2>
      <a:lt2>
        <a:srgbClr val="00FF00"/>
      </a:lt2>
      <a:accent1>
        <a:srgbClr val="65FF65"/>
      </a:accent1>
      <a:accent2>
        <a:srgbClr val="00FF00"/>
      </a:accent2>
      <a:accent3>
        <a:srgbClr val="00B0F0"/>
      </a:accent3>
      <a:accent4>
        <a:srgbClr val="FF0066"/>
      </a:accent4>
      <a:accent5>
        <a:srgbClr val="18BBFB"/>
      </a:accent5>
      <a:accent6>
        <a:srgbClr val="3FF7E1"/>
      </a:accent6>
      <a:hlink>
        <a:srgbClr val="000000"/>
      </a:hlink>
      <a:folHlink>
        <a:srgbClr val="06E07D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</TotalTime>
  <Words>68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Verve</vt:lpstr>
      <vt:lpstr>Question Words</vt:lpstr>
      <vt:lpstr>Question Words</vt:lpstr>
      <vt:lpstr>Question Words (cont.)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 Words</dc:title>
  <dc:creator>Lenovo User</dc:creator>
  <cp:lastModifiedBy>Lenovo User</cp:lastModifiedBy>
  <cp:revision>1</cp:revision>
  <dcterms:created xsi:type="dcterms:W3CDTF">2012-12-10T14:01:53Z</dcterms:created>
  <dcterms:modified xsi:type="dcterms:W3CDTF">2012-12-10T14:04:14Z</dcterms:modified>
</cp:coreProperties>
</file>